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02F21A3-7F59-4614-9E6A-B5F367D6A13B}">
          <p14:sldIdLst>
            <p14:sldId id="256"/>
            <p14:sldId id="257"/>
            <p14:sldId id="258"/>
            <p14:sldId id="259"/>
            <p14:sldId id="282"/>
          </p14:sldIdLst>
        </p14:section>
        <p14:section name="요구사항" id="{E3D35B07-B414-4391-8AFA-A03C70DBD55E}">
          <p14:sldIdLst>
            <p14:sldId id="260"/>
            <p14:sldId id="261"/>
            <p14:sldId id="262"/>
            <p14:sldId id="263"/>
          </p14:sldIdLst>
        </p14:section>
        <p14:section name="프로젝트 코드" id="{C136032D-6107-4FB8-A86A-EC982F759D2A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디자인" id="{64031631-D7BE-4DDA-9BFB-C075AB3BE4EC}">
          <p14:sldIdLst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582" y="-24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image" Target="../media/image1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97.png"/><Relationship Id="rId5" Type="http://schemas.openxmlformats.org/officeDocument/2006/relationships/image" Target="../media/image15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45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8.png"/><Relationship Id="rId18" Type="http://schemas.openxmlformats.org/officeDocument/2006/relationships/image" Target="../media/image105.png"/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12" Type="http://schemas.openxmlformats.org/officeDocument/2006/relationships/image" Target="../media/image107.png"/><Relationship Id="rId17" Type="http://schemas.openxmlformats.org/officeDocument/2006/relationships/image" Target="../media/image104.png"/><Relationship Id="rId2" Type="http://schemas.openxmlformats.org/officeDocument/2006/relationships/image" Target="../media/image1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98.png"/><Relationship Id="rId5" Type="http://schemas.openxmlformats.org/officeDocument/2006/relationships/image" Target="../media/image15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10.png"/><Relationship Id="rId4" Type="http://schemas.openxmlformats.org/officeDocument/2006/relationships/image" Target="../media/image45.png"/><Relationship Id="rId9" Type="http://schemas.openxmlformats.org/officeDocument/2006/relationships/image" Target="../media/image96.png"/><Relationship Id="rId14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15.png"/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14.png"/><Relationship Id="rId2" Type="http://schemas.openxmlformats.org/officeDocument/2006/relationships/image" Target="../media/image1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3.png"/><Relationship Id="rId5" Type="http://schemas.openxmlformats.org/officeDocument/2006/relationships/image" Target="../media/image15.png"/><Relationship Id="rId15" Type="http://schemas.openxmlformats.org/officeDocument/2006/relationships/image" Target="../media/image105.png"/><Relationship Id="rId10" Type="http://schemas.openxmlformats.org/officeDocument/2006/relationships/image" Target="../media/image112.png"/><Relationship Id="rId19" Type="http://schemas.openxmlformats.org/officeDocument/2006/relationships/image" Target="../media/image116.png"/><Relationship Id="rId4" Type="http://schemas.openxmlformats.org/officeDocument/2006/relationships/image" Target="../media/image45.png"/><Relationship Id="rId9" Type="http://schemas.openxmlformats.org/officeDocument/2006/relationships/image" Target="../media/image111.png"/><Relationship Id="rId14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0.png"/><Relationship Id="rId18" Type="http://schemas.openxmlformats.org/officeDocument/2006/relationships/image" Target="../media/image121.png"/><Relationship Id="rId3" Type="http://schemas.openxmlformats.org/officeDocument/2006/relationships/image" Target="../media/image2.png"/><Relationship Id="rId7" Type="http://schemas.openxmlformats.org/officeDocument/2006/relationships/image" Target="../media/image95.png"/><Relationship Id="rId12" Type="http://schemas.openxmlformats.org/officeDocument/2006/relationships/image" Target="../media/image119.png"/><Relationship Id="rId17" Type="http://schemas.openxmlformats.org/officeDocument/2006/relationships/image" Target="../media/image105.png"/><Relationship Id="rId2" Type="http://schemas.openxmlformats.org/officeDocument/2006/relationships/image" Target="../media/image1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8.png"/><Relationship Id="rId5" Type="http://schemas.openxmlformats.org/officeDocument/2006/relationships/image" Target="../media/image15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22.png"/><Relationship Id="rId4" Type="http://schemas.openxmlformats.org/officeDocument/2006/relationships/image" Target="../media/image45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5.png"/><Relationship Id="rId18" Type="http://schemas.openxmlformats.org/officeDocument/2006/relationships/image" Target="../media/image127.png"/><Relationship Id="rId3" Type="http://schemas.openxmlformats.org/officeDocument/2006/relationships/image" Target="../media/image2.png"/><Relationship Id="rId7" Type="http://schemas.openxmlformats.org/officeDocument/2006/relationships/image" Target="../media/image95.png"/><Relationship Id="rId12" Type="http://schemas.openxmlformats.org/officeDocument/2006/relationships/image" Target="../media/image124.png"/><Relationship Id="rId17" Type="http://schemas.openxmlformats.org/officeDocument/2006/relationships/image" Target="../media/image105.png"/><Relationship Id="rId2" Type="http://schemas.openxmlformats.org/officeDocument/2006/relationships/image" Target="../media/image1.png"/><Relationship Id="rId16" Type="http://schemas.openxmlformats.org/officeDocument/2006/relationships/image" Target="../media/image104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23.png"/><Relationship Id="rId5" Type="http://schemas.openxmlformats.org/officeDocument/2006/relationships/image" Target="../media/image15.png"/><Relationship Id="rId15" Type="http://schemas.openxmlformats.org/officeDocument/2006/relationships/image" Target="../media/image126.png"/><Relationship Id="rId10" Type="http://schemas.openxmlformats.org/officeDocument/2006/relationships/image" Target="../media/image98.png"/><Relationship Id="rId19" Type="http://schemas.openxmlformats.org/officeDocument/2006/relationships/image" Target="../media/image128.png"/><Relationship Id="rId4" Type="http://schemas.openxmlformats.org/officeDocument/2006/relationships/image" Target="../media/image45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32.png"/><Relationship Id="rId18" Type="http://schemas.openxmlformats.org/officeDocument/2006/relationships/image" Target="../media/image134.png"/><Relationship Id="rId3" Type="http://schemas.openxmlformats.org/officeDocument/2006/relationships/image" Target="../media/image2.png"/><Relationship Id="rId7" Type="http://schemas.openxmlformats.org/officeDocument/2006/relationships/image" Target="../media/image95.png"/><Relationship Id="rId12" Type="http://schemas.openxmlformats.org/officeDocument/2006/relationships/image" Target="../media/image131.png"/><Relationship Id="rId17" Type="http://schemas.openxmlformats.org/officeDocument/2006/relationships/image" Target="../media/image105.png"/><Relationship Id="rId2" Type="http://schemas.openxmlformats.org/officeDocument/2006/relationships/image" Target="../media/image1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30.png"/><Relationship Id="rId5" Type="http://schemas.openxmlformats.org/officeDocument/2006/relationships/image" Target="../media/image15.png"/><Relationship Id="rId15" Type="http://schemas.openxmlformats.org/officeDocument/2006/relationships/image" Target="../media/image133.png"/><Relationship Id="rId10" Type="http://schemas.openxmlformats.org/officeDocument/2006/relationships/image" Target="../media/image98.png"/><Relationship Id="rId19" Type="http://schemas.openxmlformats.org/officeDocument/2006/relationships/image" Target="../media/image135.png"/><Relationship Id="rId4" Type="http://schemas.openxmlformats.org/officeDocument/2006/relationships/image" Target="../media/image45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38.png"/><Relationship Id="rId18" Type="http://schemas.openxmlformats.org/officeDocument/2006/relationships/image" Target="../media/image139.png"/><Relationship Id="rId3" Type="http://schemas.openxmlformats.org/officeDocument/2006/relationships/image" Target="../media/image2.png"/><Relationship Id="rId7" Type="http://schemas.openxmlformats.org/officeDocument/2006/relationships/image" Target="../media/image95.png"/><Relationship Id="rId12" Type="http://schemas.openxmlformats.org/officeDocument/2006/relationships/image" Target="../media/image137.png"/><Relationship Id="rId17" Type="http://schemas.openxmlformats.org/officeDocument/2006/relationships/image" Target="../media/image105.png"/><Relationship Id="rId2" Type="http://schemas.openxmlformats.org/officeDocument/2006/relationships/image" Target="../media/image1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36.png"/><Relationship Id="rId5" Type="http://schemas.openxmlformats.org/officeDocument/2006/relationships/image" Target="../media/image15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40.png"/><Relationship Id="rId4" Type="http://schemas.openxmlformats.org/officeDocument/2006/relationships/image" Target="../media/image45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43.png"/><Relationship Id="rId18" Type="http://schemas.openxmlformats.org/officeDocument/2006/relationships/image" Target="../media/image144.png"/><Relationship Id="rId3" Type="http://schemas.openxmlformats.org/officeDocument/2006/relationships/image" Target="../media/image2.png"/><Relationship Id="rId7" Type="http://schemas.openxmlformats.org/officeDocument/2006/relationships/image" Target="../media/image95.png"/><Relationship Id="rId12" Type="http://schemas.openxmlformats.org/officeDocument/2006/relationships/image" Target="../media/image142.png"/><Relationship Id="rId17" Type="http://schemas.openxmlformats.org/officeDocument/2006/relationships/image" Target="../media/image105.png"/><Relationship Id="rId2" Type="http://schemas.openxmlformats.org/officeDocument/2006/relationships/image" Target="../media/image1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41.png"/><Relationship Id="rId5" Type="http://schemas.openxmlformats.org/officeDocument/2006/relationships/image" Target="../media/image15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45.png"/><Relationship Id="rId4" Type="http://schemas.openxmlformats.org/officeDocument/2006/relationships/image" Target="../media/image45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48.png"/><Relationship Id="rId18" Type="http://schemas.openxmlformats.org/officeDocument/2006/relationships/image" Target="../media/image149.png"/><Relationship Id="rId3" Type="http://schemas.openxmlformats.org/officeDocument/2006/relationships/image" Target="../media/image2.png"/><Relationship Id="rId7" Type="http://schemas.openxmlformats.org/officeDocument/2006/relationships/image" Target="../media/image95.png"/><Relationship Id="rId12" Type="http://schemas.openxmlformats.org/officeDocument/2006/relationships/image" Target="../media/image147.png"/><Relationship Id="rId17" Type="http://schemas.openxmlformats.org/officeDocument/2006/relationships/image" Target="../media/image105.png"/><Relationship Id="rId2" Type="http://schemas.openxmlformats.org/officeDocument/2006/relationships/image" Target="../media/image1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46.png"/><Relationship Id="rId5" Type="http://schemas.openxmlformats.org/officeDocument/2006/relationships/image" Target="../media/image15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50.png"/><Relationship Id="rId4" Type="http://schemas.openxmlformats.org/officeDocument/2006/relationships/image" Target="../media/image45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151.png"/><Relationship Id="rId12" Type="http://schemas.openxmlformats.org/officeDocument/2006/relationships/image" Target="../media/image154.png"/><Relationship Id="rId17" Type="http://schemas.openxmlformats.org/officeDocument/2006/relationships/image" Target="../media/image156.png"/><Relationship Id="rId2" Type="http://schemas.openxmlformats.org/officeDocument/2006/relationships/image" Target="../media/image1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53.png"/><Relationship Id="rId5" Type="http://schemas.openxmlformats.org/officeDocument/2006/relationships/image" Target="../media/image15.png"/><Relationship Id="rId15" Type="http://schemas.openxmlformats.org/officeDocument/2006/relationships/image" Target="../media/image105.png"/><Relationship Id="rId10" Type="http://schemas.openxmlformats.org/officeDocument/2006/relationships/image" Target="../media/image98.png"/><Relationship Id="rId4" Type="http://schemas.openxmlformats.org/officeDocument/2006/relationships/image" Target="../media/image45.png"/><Relationship Id="rId9" Type="http://schemas.openxmlformats.org/officeDocument/2006/relationships/image" Target="../media/image97.png"/><Relationship Id="rId1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2.png"/><Relationship Id="rId21" Type="http://schemas.openxmlformats.org/officeDocument/2006/relationships/image" Target="../media/image31.png"/><Relationship Id="rId34" Type="http://schemas.openxmlformats.org/officeDocument/2006/relationships/image" Target="../media/image4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8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151.png"/><Relationship Id="rId12" Type="http://schemas.openxmlformats.org/officeDocument/2006/relationships/image" Target="../media/image159.png"/><Relationship Id="rId17" Type="http://schemas.openxmlformats.org/officeDocument/2006/relationships/image" Target="../media/image161.png"/><Relationship Id="rId2" Type="http://schemas.openxmlformats.org/officeDocument/2006/relationships/image" Target="../media/image1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58.png"/><Relationship Id="rId5" Type="http://schemas.openxmlformats.org/officeDocument/2006/relationships/image" Target="../media/image15.png"/><Relationship Id="rId15" Type="http://schemas.openxmlformats.org/officeDocument/2006/relationships/image" Target="../media/image105.png"/><Relationship Id="rId10" Type="http://schemas.openxmlformats.org/officeDocument/2006/relationships/image" Target="../media/image98.png"/><Relationship Id="rId4" Type="http://schemas.openxmlformats.org/officeDocument/2006/relationships/image" Target="../media/image45.png"/><Relationship Id="rId9" Type="http://schemas.openxmlformats.org/officeDocument/2006/relationships/image" Target="../media/image97.png"/><Relationship Id="rId14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151.png"/><Relationship Id="rId12" Type="http://schemas.openxmlformats.org/officeDocument/2006/relationships/image" Target="../media/image164.png"/><Relationship Id="rId17" Type="http://schemas.openxmlformats.org/officeDocument/2006/relationships/image" Target="../media/image166.png"/><Relationship Id="rId2" Type="http://schemas.openxmlformats.org/officeDocument/2006/relationships/image" Target="../media/image1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63.png"/><Relationship Id="rId5" Type="http://schemas.openxmlformats.org/officeDocument/2006/relationships/image" Target="../media/image15.png"/><Relationship Id="rId15" Type="http://schemas.openxmlformats.org/officeDocument/2006/relationships/image" Target="../media/image105.png"/><Relationship Id="rId10" Type="http://schemas.openxmlformats.org/officeDocument/2006/relationships/image" Target="../media/image98.png"/><Relationship Id="rId4" Type="http://schemas.openxmlformats.org/officeDocument/2006/relationships/image" Target="../media/image45.png"/><Relationship Id="rId9" Type="http://schemas.openxmlformats.org/officeDocument/2006/relationships/image" Target="../media/image97.png"/><Relationship Id="rId14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151.png"/><Relationship Id="rId12" Type="http://schemas.openxmlformats.org/officeDocument/2006/relationships/image" Target="../media/image169.png"/><Relationship Id="rId17" Type="http://schemas.openxmlformats.org/officeDocument/2006/relationships/image" Target="../media/image171.png"/><Relationship Id="rId2" Type="http://schemas.openxmlformats.org/officeDocument/2006/relationships/image" Target="../media/image1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68.png"/><Relationship Id="rId5" Type="http://schemas.openxmlformats.org/officeDocument/2006/relationships/image" Target="../media/image15.png"/><Relationship Id="rId15" Type="http://schemas.openxmlformats.org/officeDocument/2006/relationships/image" Target="../media/image105.png"/><Relationship Id="rId10" Type="http://schemas.openxmlformats.org/officeDocument/2006/relationships/image" Target="../media/image98.png"/><Relationship Id="rId4" Type="http://schemas.openxmlformats.org/officeDocument/2006/relationships/image" Target="../media/image45.png"/><Relationship Id="rId9" Type="http://schemas.openxmlformats.org/officeDocument/2006/relationships/image" Target="../media/image97.png"/><Relationship Id="rId14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151.png"/><Relationship Id="rId12" Type="http://schemas.openxmlformats.org/officeDocument/2006/relationships/image" Target="../media/image173.png"/><Relationship Id="rId17" Type="http://schemas.openxmlformats.org/officeDocument/2006/relationships/image" Target="../media/image175.png"/><Relationship Id="rId2" Type="http://schemas.openxmlformats.org/officeDocument/2006/relationships/image" Target="../media/image1.png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72.png"/><Relationship Id="rId5" Type="http://schemas.openxmlformats.org/officeDocument/2006/relationships/image" Target="../media/image15.png"/><Relationship Id="rId15" Type="http://schemas.openxmlformats.org/officeDocument/2006/relationships/image" Target="../media/image105.png"/><Relationship Id="rId10" Type="http://schemas.openxmlformats.org/officeDocument/2006/relationships/image" Target="../media/image98.png"/><Relationship Id="rId4" Type="http://schemas.openxmlformats.org/officeDocument/2006/relationships/image" Target="../media/image45.png"/><Relationship Id="rId9" Type="http://schemas.openxmlformats.org/officeDocument/2006/relationships/image" Target="../media/image97.png"/><Relationship Id="rId1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151.png"/><Relationship Id="rId12" Type="http://schemas.openxmlformats.org/officeDocument/2006/relationships/image" Target="../media/image178.png"/><Relationship Id="rId17" Type="http://schemas.openxmlformats.org/officeDocument/2006/relationships/image" Target="../media/image180.png"/><Relationship Id="rId2" Type="http://schemas.openxmlformats.org/officeDocument/2006/relationships/image" Target="../media/image1.pn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77.png"/><Relationship Id="rId5" Type="http://schemas.openxmlformats.org/officeDocument/2006/relationships/image" Target="../media/image15.png"/><Relationship Id="rId15" Type="http://schemas.openxmlformats.org/officeDocument/2006/relationships/image" Target="../media/image105.png"/><Relationship Id="rId10" Type="http://schemas.openxmlformats.org/officeDocument/2006/relationships/image" Target="../media/image98.png"/><Relationship Id="rId4" Type="http://schemas.openxmlformats.org/officeDocument/2006/relationships/image" Target="../media/image45.png"/><Relationship Id="rId9" Type="http://schemas.openxmlformats.org/officeDocument/2006/relationships/image" Target="../media/image97.png"/><Relationship Id="rId1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83.png"/><Relationship Id="rId3" Type="http://schemas.openxmlformats.org/officeDocument/2006/relationships/image" Target="../media/image2.png"/><Relationship Id="rId7" Type="http://schemas.openxmlformats.org/officeDocument/2006/relationships/image" Target="../media/image151.png"/><Relationship Id="rId12" Type="http://schemas.openxmlformats.org/officeDocument/2006/relationships/image" Target="../media/image182.png"/><Relationship Id="rId17" Type="http://schemas.openxmlformats.org/officeDocument/2006/relationships/image" Target="../media/image185.png"/><Relationship Id="rId2" Type="http://schemas.openxmlformats.org/officeDocument/2006/relationships/image" Target="../media/image1.pn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81.png"/><Relationship Id="rId5" Type="http://schemas.openxmlformats.org/officeDocument/2006/relationships/image" Target="../media/image15.png"/><Relationship Id="rId15" Type="http://schemas.openxmlformats.org/officeDocument/2006/relationships/image" Target="../media/image105.png"/><Relationship Id="rId10" Type="http://schemas.openxmlformats.org/officeDocument/2006/relationships/image" Target="../media/image98.png"/><Relationship Id="rId4" Type="http://schemas.openxmlformats.org/officeDocument/2006/relationships/image" Target="../media/image45.png"/><Relationship Id="rId9" Type="http://schemas.openxmlformats.org/officeDocument/2006/relationships/image" Target="../media/image97.png"/><Relationship Id="rId1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151.png"/><Relationship Id="rId12" Type="http://schemas.openxmlformats.org/officeDocument/2006/relationships/image" Target="../media/image188.png"/><Relationship Id="rId17" Type="http://schemas.openxmlformats.org/officeDocument/2006/relationships/image" Target="../media/image190.png"/><Relationship Id="rId2" Type="http://schemas.openxmlformats.org/officeDocument/2006/relationships/image" Target="../media/image1.png"/><Relationship Id="rId16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87.png"/><Relationship Id="rId5" Type="http://schemas.openxmlformats.org/officeDocument/2006/relationships/image" Target="../media/image15.png"/><Relationship Id="rId15" Type="http://schemas.openxmlformats.org/officeDocument/2006/relationships/image" Target="../media/image105.png"/><Relationship Id="rId10" Type="http://schemas.openxmlformats.org/officeDocument/2006/relationships/image" Target="../media/image98.png"/><Relationship Id="rId4" Type="http://schemas.openxmlformats.org/officeDocument/2006/relationships/image" Target="../media/image45.png"/><Relationship Id="rId9" Type="http://schemas.openxmlformats.org/officeDocument/2006/relationships/image" Target="../media/image97.png"/><Relationship Id="rId1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2.png"/><Relationship Id="rId21" Type="http://schemas.openxmlformats.org/officeDocument/2006/relationships/image" Target="../media/image60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6.png"/><Relationship Id="rId5" Type="http://schemas.openxmlformats.org/officeDocument/2006/relationships/image" Target="../media/image46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15.png"/><Relationship Id="rId19" Type="http://schemas.openxmlformats.org/officeDocument/2006/relationships/image" Target="../media/image58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12" Type="http://schemas.openxmlformats.org/officeDocument/2006/relationships/image" Target="../media/image6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16.png"/><Relationship Id="rId10" Type="http://schemas.openxmlformats.org/officeDocument/2006/relationships/image" Target="../media/image67.png"/><Relationship Id="rId4" Type="http://schemas.openxmlformats.org/officeDocument/2006/relationships/image" Target="../media/image15.png"/><Relationship Id="rId9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2.png"/><Relationship Id="rId21" Type="http://schemas.openxmlformats.org/officeDocument/2006/relationships/image" Target="../media/image83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1.png"/><Relationship Id="rId16" Type="http://schemas.openxmlformats.org/officeDocument/2006/relationships/image" Target="../media/image80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15.png"/><Relationship Id="rId4" Type="http://schemas.openxmlformats.org/officeDocument/2006/relationships/image" Target="../media/image45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84.png"/><Relationship Id="rId4" Type="http://schemas.openxmlformats.org/officeDocument/2006/relationships/image" Target="../media/image45.png"/><Relationship Id="rId9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87.png"/><Relationship Id="rId4" Type="http://schemas.openxmlformats.org/officeDocument/2006/relationships/image" Target="../media/image45.png"/><Relationship Id="rId9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89.png"/><Relationship Id="rId4" Type="http://schemas.openxmlformats.org/officeDocument/2006/relationships/image" Target="../media/image45.png"/><Relationship Id="rId9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91.png"/><Relationship Id="rId4" Type="http://schemas.openxmlformats.org/officeDocument/2006/relationships/image" Target="../media/image45.png"/><Relationship Id="rId9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6748" y="991561"/>
            <a:ext cx="15852217" cy="21429"/>
            <a:chOff x="1216748" y="991561"/>
            <a:chExt cx="15852217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748" y="991561"/>
              <a:ext cx="15852217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748" y="8005071"/>
            <a:ext cx="15852217" cy="21429"/>
            <a:chOff x="1216748" y="8005071"/>
            <a:chExt cx="15852217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748" y="8005071"/>
              <a:ext cx="15852217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6748" y="9345544"/>
            <a:ext cx="15852217" cy="21429"/>
            <a:chOff x="1216748" y="9345544"/>
            <a:chExt cx="15852217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748" y="9345544"/>
              <a:ext cx="1585221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45552" y="1016435"/>
            <a:ext cx="6960895" cy="8365125"/>
            <a:chOff x="10945552" y="1016435"/>
            <a:chExt cx="6960895" cy="83651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90573" y="1016435"/>
              <a:ext cx="6909322" cy="1409336"/>
              <a:chOff x="10990573" y="1016435"/>
              <a:chExt cx="6909322" cy="140933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990573" y="1016435"/>
                <a:ext cx="6909322" cy="140933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945552" y="2420665"/>
              <a:ext cx="6960895" cy="6960895"/>
              <a:chOff x="10945552" y="2420665"/>
              <a:chExt cx="6960895" cy="6960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5552" y="2420665"/>
                <a:ext cx="6960895" cy="696089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64192" y="8335537"/>
            <a:ext cx="356049" cy="390808"/>
            <a:chOff x="1264192" y="8335537"/>
            <a:chExt cx="356049" cy="3908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4192" y="8335537"/>
              <a:ext cx="356049" cy="39080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4489" y="2441106"/>
            <a:ext cx="11221733" cy="46778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5040" y="8279126"/>
            <a:ext cx="1350790" cy="5274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3707" y="8758120"/>
            <a:ext cx="714857" cy="7099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5286" y="1153315"/>
            <a:ext cx="2507590" cy="82254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40799" y="8758122"/>
            <a:ext cx="1686590" cy="70992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31654" y="8279573"/>
            <a:ext cx="1228962" cy="8272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699104" y="8317478"/>
            <a:ext cx="342655" cy="358160"/>
            <a:chOff x="3699104" y="8317478"/>
            <a:chExt cx="342655" cy="3581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99104" y="8317478"/>
              <a:ext cx="342655" cy="358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3009524"/>
            <a:ext cx="17514317" cy="6892116"/>
            <a:chOff x="371397" y="3009524"/>
            <a:chExt cx="17514317" cy="6892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7438" y="3923905"/>
            <a:ext cx="6912244" cy="5063353"/>
            <a:chOff x="1667438" y="3923905"/>
            <a:chExt cx="6912244" cy="50633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7438" y="3923905"/>
              <a:ext cx="6912244" cy="50633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07015" y="3369867"/>
            <a:ext cx="6033090" cy="6171429"/>
            <a:chOff x="2107015" y="3369867"/>
            <a:chExt cx="6033090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7015" y="3369867"/>
              <a:ext cx="6033090" cy="61714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9819" y="1034629"/>
            <a:ext cx="5918038" cy="2009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98100" y="1879086"/>
            <a:ext cx="2948771" cy="725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42857" y="4043759"/>
            <a:ext cx="7752349" cy="4823646"/>
            <a:chOff x="9142857" y="4043759"/>
            <a:chExt cx="7752349" cy="482364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159020" y="4043759"/>
              <a:ext cx="7736187" cy="4823646"/>
              <a:chOff x="9159020" y="4043759"/>
              <a:chExt cx="7736187" cy="482364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159020" y="4043759"/>
                <a:ext cx="7736187" cy="482364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142857" y="4893159"/>
              <a:ext cx="7744041" cy="14172"/>
              <a:chOff x="9142857" y="4893159"/>
              <a:chExt cx="7744041" cy="1417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142857" y="4893159"/>
                <a:ext cx="7744041" cy="14172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26237" y="4116242"/>
              <a:ext cx="2107276" cy="92761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35771" y="6019667"/>
              <a:ext cx="5800438" cy="77591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35771" y="7592408"/>
              <a:ext cx="5806695" cy="77591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76427" y="5465828"/>
              <a:ext cx="1682324" cy="908571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76392" y="7042018"/>
              <a:ext cx="1193181" cy="90857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6120603" y="4252590"/>
              <a:ext cx="482540" cy="482540"/>
              <a:chOff x="16120603" y="4252590"/>
              <a:chExt cx="482540" cy="48254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120603" y="4252590"/>
                <a:ext cx="482540" cy="48254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582569" y="5517578"/>
              <a:ext cx="368514" cy="351738"/>
              <a:chOff x="9582569" y="5517578"/>
              <a:chExt cx="368514" cy="35173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82569" y="5517578"/>
                <a:ext cx="368514" cy="35173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582569" y="7093768"/>
              <a:ext cx="368514" cy="351738"/>
              <a:chOff x="9582569" y="7093768"/>
              <a:chExt cx="368514" cy="35173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82569" y="7093768"/>
                <a:ext cx="368514" cy="3517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3009524"/>
            <a:ext cx="17514317" cy="6892116"/>
            <a:chOff x="371397" y="3009524"/>
            <a:chExt cx="17514317" cy="6892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3015" y="4329860"/>
            <a:ext cx="7201089" cy="4251444"/>
            <a:chOff x="1523015" y="4329860"/>
            <a:chExt cx="7201089" cy="4251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3015" y="4329860"/>
              <a:ext cx="7201089" cy="4251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9819" y="1034629"/>
            <a:ext cx="5918038" cy="2009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98100" y="1879086"/>
            <a:ext cx="2948771" cy="725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4043759"/>
            <a:ext cx="7752349" cy="4823646"/>
            <a:chOff x="9142857" y="4043759"/>
            <a:chExt cx="7752349" cy="482364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159020" y="4043759"/>
              <a:ext cx="7736187" cy="4823646"/>
              <a:chOff x="9159020" y="4043759"/>
              <a:chExt cx="7736187" cy="482364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159020" y="4043759"/>
                <a:ext cx="7736187" cy="482364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142857" y="4893159"/>
              <a:ext cx="7744041" cy="14172"/>
              <a:chOff x="9142857" y="4893159"/>
              <a:chExt cx="7744041" cy="1417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142857" y="4893159"/>
                <a:ext cx="7744041" cy="1417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26237" y="4116242"/>
              <a:ext cx="3133867" cy="927619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35771" y="6147791"/>
              <a:ext cx="3647762" cy="51623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35771" y="7592408"/>
              <a:ext cx="6179724" cy="77591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76427" y="5465828"/>
              <a:ext cx="1682324" cy="90857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76392" y="7042018"/>
              <a:ext cx="1193181" cy="90857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6120603" y="4252590"/>
              <a:ext cx="482540" cy="482540"/>
              <a:chOff x="16120603" y="4252590"/>
              <a:chExt cx="482540" cy="482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0603" y="4252590"/>
                <a:ext cx="482540" cy="48254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582569" y="5517578"/>
              <a:ext cx="368514" cy="351738"/>
              <a:chOff x="9582569" y="5517578"/>
              <a:chExt cx="368514" cy="35173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582569" y="5517578"/>
                <a:ext cx="368514" cy="35173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582569" y="7093768"/>
              <a:ext cx="368514" cy="351738"/>
              <a:chOff x="9582569" y="7093768"/>
              <a:chExt cx="368514" cy="35173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582569" y="7093768"/>
                <a:ext cx="368514" cy="351738"/>
              </a:xfrm>
              <a:prstGeom prst="rect">
                <a:avLst/>
              </a:prstGeom>
            </p:spPr>
          </p:pic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E6B745D-FE01-163C-BB82-FE442E0752E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06" y="4321334"/>
            <a:ext cx="7215531" cy="42599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4" y="3014332"/>
            <a:ext cx="17514317" cy="6892116"/>
            <a:chOff x="371397" y="3009524"/>
            <a:chExt cx="17514317" cy="6892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59020" y="4043759"/>
            <a:ext cx="7736187" cy="4823646"/>
            <a:chOff x="9159020" y="4043759"/>
            <a:chExt cx="7736187" cy="48236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020" y="4043759"/>
              <a:ext cx="7736187" cy="48236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893159"/>
            <a:ext cx="7744041" cy="14172"/>
            <a:chOff x="9142857" y="4893159"/>
            <a:chExt cx="7744041" cy="141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4893159"/>
              <a:ext cx="7744041" cy="141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26237" y="4106719"/>
            <a:ext cx="1815619" cy="9466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35771" y="6019667"/>
            <a:ext cx="5315914" cy="7759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35771" y="7720531"/>
            <a:ext cx="6570533" cy="51623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76427" y="5465828"/>
            <a:ext cx="1682324" cy="9085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6392" y="7042018"/>
            <a:ext cx="1193181" cy="90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120603" y="4252590"/>
            <a:ext cx="482540" cy="482540"/>
            <a:chOff x="16120603" y="4252590"/>
            <a:chExt cx="482540" cy="48254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20603" y="4252590"/>
              <a:ext cx="482540" cy="4825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2569" y="5517578"/>
            <a:ext cx="368514" cy="351738"/>
            <a:chOff x="9582569" y="5517578"/>
            <a:chExt cx="368514" cy="3517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82569" y="5517578"/>
              <a:ext cx="368514" cy="3517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82569" y="7093768"/>
            <a:ext cx="368514" cy="351738"/>
            <a:chOff x="9582569" y="7093768"/>
            <a:chExt cx="368514" cy="3517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82569" y="7093768"/>
              <a:ext cx="368514" cy="3517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9819" y="1034629"/>
            <a:ext cx="5918038" cy="20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98100" y="1879086"/>
            <a:ext cx="3124124" cy="7256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600F6A-1D13-5141-397C-21AC430FF4B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59" y="4199832"/>
            <a:ext cx="7195912" cy="45114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C7B268-EAEE-32BF-D003-918B03BC2A9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93" y="4199832"/>
            <a:ext cx="7403485" cy="4511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3009524"/>
            <a:ext cx="17514317" cy="6892116"/>
            <a:chOff x="371397" y="3009524"/>
            <a:chExt cx="17514317" cy="6892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9" y="1034629"/>
            <a:ext cx="5918038" cy="20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98100" y="1879086"/>
            <a:ext cx="4197343" cy="7256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4043759"/>
            <a:ext cx="7752349" cy="4823646"/>
            <a:chOff x="9142857" y="4043759"/>
            <a:chExt cx="7752349" cy="482364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159020" y="4043759"/>
              <a:ext cx="7736187" cy="4823646"/>
              <a:chOff x="9159020" y="4043759"/>
              <a:chExt cx="7736187" cy="482364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59020" y="4043759"/>
                <a:ext cx="7736187" cy="482364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142857" y="4893159"/>
              <a:ext cx="7744041" cy="14172"/>
              <a:chOff x="9142857" y="4893159"/>
              <a:chExt cx="7744041" cy="1417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142857" y="4893159"/>
                <a:ext cx="7744041" cy="1417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26237" y="4116242"/>
              <a:ext cx="2702629" cy="90857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35771" y="5887667"/>
              <a:ext cx="5935829" cy="103857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66247" y="7593893"/>
              <a:ext cx="6013114" cy="107102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76427" y="5465828"/>
              <a:ext cx="1682324" cy="90857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76392" y="7042018"/>
              <a:ext cx="1193181" cy="90857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6120603" y="4252590"/>
              <a:ext cx="482540" cy="482540"/>
              <a:chOff x="16120603" y="4252590"/>
              <a:chExt cx="482540" cy="48254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120603" y="4252590"/>
                <a:ext cx="482540" cy="48254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582569" y="5517578"/>
              <a:ext cx="368514" cy="351738"/>
              <a:chOff x="9582569" y="5517578"/>
              <a:chExt cx="368514" cy="35173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582569" y="5517578"/>
                <a:ext cx="368514" cy="35173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582569" y="7093768"/>
              <a:ext cx="368514" cy="351738"/>
              <a:chOff x="9582569" y="7093768"/>
              <a:chExt cx="368514" cy="35173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582569" y="7093768"/>
                <a:ext cx="368514" cy="35173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511058" y="4049745"/>
            <a:ext cx="7225004" cy="4811673"/>
            <a:chOff x="1511058" y="4049745"/>
            <a:chExt cx="7225004" cy="481167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1058" y="4049745"/>
              <a:ext cx="7225004" cy="4811673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37CE829-AFC1-FFD2-2FC9-3EF4A6FFF09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059" y="4043759"/>
            <a:ext cx="7225004" cy="48116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3009524"/>
            <a:ext cx="17514317" cy="6892116"/>
            <a:chOff x="371397" y="3009524"/>
            <a:chExt cx="17514317" cy="6892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9" y="1034629"/>
            <a:ext cx="5918038" cy="20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98100" y="1879086"/>
            <a:ext cx="4197343" cy="7256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4043759"/>
            <a:ext cx="7752349" cy="4823646"/>
            <a:chOff x="9142857" y="4043759"/>
            <a:chExt cx="7752349" cy="482364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159020" y="4043759"/>
              <a:ext cx="7736187" cy="4823646"/>
              <a:chOff x="9159020" y="4043759"/>
              <a:chExt cx="7736187" cy="482364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59020" y="4043759"/>
                <a:ext cx="7736187" cy="482364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142857" y="4893159"/>
              <a:ext cx="7744041" cy="14172"/>
              <a:chOff x="9142857" y="4893159"/>
              <a:chExt cx="7744041" cy="1417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142857" y="4893159"/>
                <a:ext cx="7744041" cy="1417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26237" y="4116242"/>
              <a:ext cx="3793752" cy="90857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35771" y="6019667"/>
              <a:ext cx="5553305" cy="77591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35771" y="7720531"/>
              <a:ext cx="5012943" cy="51623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76427" y="5465828"/>
              <a:ext cx="1682324" cy="90857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76392" y="7042018"/>
              <a:ext cx="1193181" cy="90857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6120603" y="4252590"/>
              <a:ext cx="482540" cy="482540"/>
              <a:chOff x="16120603" y="4252590"/>
              <a:chExt cx="482540" cy="48254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120603" y="4252590"/>
                <a:ext cx="482540" cy="48254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582569" y="5517578"/>
              <a:ext cx="368514" cy="351738"/>
              <a:chOff x="9582569" y="5517578"/>
              <a:chExt cx="368514" cy="35173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582569" y="5517578"/>
                <a:ext cx="368514" cy="35173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582569" y="7093768"/>
              <a:ext cx="368514" cy="351738"/>
              <a:chOff x="9582569" y="7093768"/>
              <a:chExt cx="368514" cy="35173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582569" y="7093768"/>
                <a:ext cx="368514" cy="351738"/>
              </a:xfrm>
              <a:prstGeom prst="rect">
                <a:avLst/>
              </a:prstGeom>
            </p:spPr>
          </p:pic>
        </p:grp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F5FCD2A-A78F-632B-5C97-FCD521A2C99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03" y="4662064"/>
            <a:ext cx="7149412" cy="35747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5B0DF5E-709A-76EC-16CB-F1DB221FC681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027" y="4406018"/>
            <a:ext cx="7169051" cy="393676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44E2F40-70A0-A78D-C9F8-41404678D3F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42" y="4780558"/>
            <a:ext cx="7161934" cy="31876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3009524"/>
            <a:ext cx="17514317" cy="6892116"/>
            <a:chOff x="371397" y="3009524"/>
            <a:chExt cx="17514317" cy="6892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9" y="1034629"/>
            <a:ext cx="5918038" cy="20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98100" y="1879086"/>
            <a:ext cx="4197343" cy="7256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59020" y="4043759"/>
            <a:ext cx="7736187" cy="4823646"/>
            <a:chOff x="9159020" y="4043759"/>
            <a:chExt cx="7736187" cy="48236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59020" y="4043759"/>
              <a:ext cx="7736187" cy="48236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893159"/>
            <a:ext cx="7744041" cy="14172"/>
            <a:chOff x="9142857" y="4893159"/>
            <a:chExt cx="7744041" cy="141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4893159"/>
              <a:ext cx="7744041" cy="141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26237" y="4116242"/>
            <a:ext cx="3382019" cy="9276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16723" y="5854720"/>
            <a:ext cx="6512019" cy="13059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66247" y="7593893"/>
            <a:ext cx="5316238" cy="10710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76427" y="5465828"/>
            <a:ext cx="1682324" cy="9085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66868" y="7036365"/>
            <a:ext cx="1920248" cy="5888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120603" y="4252590"/>
            <a:ext cx="482540" cy="482540"/>
            <a:chOff x="16120603" y="4252590"/>
            <a:chExt cx="482540" cy="48254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120603" y="4252590"/>
              <a:ext cx="482540" cy="4825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2569" y="5517578"/>
            <a:ext cx="368514" cy="351738"/>
            <a:chOff x="9582569" y="5517578"/>
            <a:chExt cx="368514" cy="3517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82569" y="5517578"/>
              <a:ext cx="368514" cy="3517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82569" y="7093768"/>
            <a:ext cx="368514" cy="351738"/>
            <a:chOff x="9582569" y="7093768"/>
            <a:chExt cx="368514" cy="3517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82569" y="7093768"/>
              <a:ext cx="368514" cy="3517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7783" y="4418667"/>
            <a:ext cx="7191554" cy="4073828"/>
            <a:chOff x="1527783" y="4418667"/>
            <a:chExt cx="7191554" cy="407382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27783" y="4418667"/>
              <a:ext cx="7191554" cy="407382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A9FE7C8-2A59-9B2F-0238-A174B9211D7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401" y="4432280"/>
            <a:ext cx="7183936" cy="40695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3009524"/>
            <a:ext cx="17514317" cy="6892116"/>
            <a:chOff x="371397" y="3009524"/>
            <a:chExt cx="17514317" cy="6892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9" y="1034629"/>
            <a:ext cx="5918038" cy="20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98100" y="1879086"/>
            <a:ext cx="4197343" cy="7256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59020" y="4043759"/>
            <a:ext cx="7736187" cy="4823646"/>
            <a:chOff x="9159020" y="4043759"/>
            <a:chExt cx="7736187" cy="48236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59020" y="4043759"/>
              <a:ext cx="7736187" cy="48236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893159"/>
            <a:ext cx="7744041" cy="14172"/>
            <a:chOff x="9142857" y="4893159"/>
            <a:chExt cx="7744041" cy="141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4893159"/>
              <a:ext cx="7744041" cy="141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26237" y="4116242"/>
            <a:ext cx="3577067" cy="9276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35771" y="5854720"/>
            <a:ext cx="6508743" cy="12678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35771" y="7592408"/>
            <a:ext cx="6327048" cy="7759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76427" y="5465828"/>
            <a:ext cx="1682324" cy="9085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76392" y="7042018"/>
            <a:ext cx="1193181" cy="90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120603" y="4252590"/>
            <a:ext cx="482540" cy="482540"/>
            <a:chOff x="16120603" y="4252590"/>
            <a:chExt cx="482540" cy="48254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120603" y="4252590"/>
              <a:ext cx="482540" cy="4825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2569" y="5517578"/>
            <a:ext cx="368514" cy="351738"/>
            <a:chOff x="9582569" y="5517578"/>
            <a:chExt cx="368514" cy="3517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82569" y="5517578"/>
              <a:ext cx="368514" cy="3517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82569" y="7093768"/>
            <a:ext cx="368514" cy="351738"/>
            <a:chOff x="9582569" y="7093768"/>
            <a:chExt cx="368514" cy="3517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82569" y="7093768"/>
              <a:ext cx="368514" cy="3517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02515" y="4592732"/>
            <a:ext cx="7242090" cy="3725699"/>
            <a:chOff x="1502515" y="4592732"/>
            <a:chExt cx="7242090" cy="372569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02515" y="4592732"/>
              <a:ext cx="7242090" cy="372569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A8F5BCC-5934-7C50-90A0-A06256062795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27" y="4575383"/>
            <a:ext cx="7242089" cy="37256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3009524"/>
            <a:ext cx="17514317" cy="6892116"/>
            <a:chOff x="371397" y="3009524"/>
            <a:chExt cx="17514317" cy="6892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9" y="1034629"/>
            <a:ext cx="5918038" cy="20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98100" y="1879086"/>
            <a:ext cx="4197343" cy="7256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59020" y="4043759"/>
            <a:ext cx="7736187" cy="4823646"/>
            <a:chOff x="9159020" y="4043759"/>
            <a:chExt cx="7736187" cy="48236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59020" y="4043759"/>
              <a:ext cx="7736187" cy="48236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893159"/>
            <a:ext cx="7744041" cy="14172"/>
            <a:chOff x="9142857" y="4893159"/>
            <a:chExt cx="7744041" cy="141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4893159"/>
              <a:ext cx="7744041" cy="141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26237" y="4116242"/>
            <a:ext cx="4061029" cy="9276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35771" y="6019667"/>
            <a:ext cx="6084219" cy="7759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35771" y="7592408"/>
            <a:ext cx="6218248" cy="7759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76427" y="5465828"/>
            <a:ext cx="1682324" cy="9085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76392" y="7042018"/>
            <a:ext cx="1193181" cy="90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120603" y="4252590"/>
            <a:ext cx="482540" cy="482540"/>
            <a:chOff x="16120603" y="4252590"/>
            <a:chExt cx="482540" cy="48254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120603" y="4252590"/>
              <a:ext cx="482540" cy="4825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2569" y="5517578"/>
            <a:ext cx="368514" cy="351738"/>
            <a:chOff x="9582569" y="5517578"/>
            <a:chExt cx="368514" cy="3517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82569" y="5517578"/>
              <a:ext cx="368514" cy="3517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82569" y="7093768"/>
            <a:ext cx="368514" cy="351738"/>
            <a:chOff x="9582569" y="7093768"/>
            <a:chExt cx="368514" cy="3517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82569" y="7093768"/>
              <a:ext cx="368514" cy="3517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85054" y="3369867"/>
            <a:ext cx="5877012" cy="6171429"/>
            <a:chOff x="2185054" y="3369867"/>
            <a:chExt cx="5877012" cy="6171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85054" y="3369867"/>
              <a:ext cx="5877012" cy="617142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0A12016-6DC2-945F-4405-037D1417A64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65" y="3369867"/>
            <a:ext cx="5877012" cy="61714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3009524"/>
            <a:ext cx="17514317" cy="6892116"/>
            <a:chOff x="371397" y="3009524"/>
            <a:chExt cx="17514317" cy="6892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9" y="1034629"/>
            <a:ext cx="5918038" cy="20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98100" y="1879086"/>
            <a:ext cx="4197343" cy="7256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59020" y="4043759"/>
            <a:ext cx="7736187" cy="4823646"/>
            <a:chOff x="9159020" y="4043759"/>
            <a:chExt cx="7736187" cy="48236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59020" y="4043759"/>
              <a:ext cx="7736187" cy="48236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893159"/>
            <a:ext cx="7744041" cy="14172"/>
            <a:chOff x="9142857" y="4893159"/>
            <a:chExt cx="7744041" cy="141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4893159"/>
              <a:ext cx="7744041" cy="141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26237" y="4116242"/>
            <a:ext cx="4562819" cy="9276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35771" y="5989091"/>
            <a:ext cx="6409219" cy="10385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35771" y="7460408"/>
            <a:ext cx="4908390" cy="10385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76427" y="5465828"/>
            <a:ext cx="1682324" cy="9085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76392" y="7042018"/>
            <a:ext cx="1193181" cy="90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120603" y="4252590"/>
            <a:ext cx="482540" cy="482540"/>
            <a:chOff x="16120603" y="4252590"/>
            <a:chExt cx="482540" cy="48254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120603" y="4252590"/>
              <a:ext cx="482540" cy="4825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2569" y="5517578"/>
            <a:ext cx="368514" cy="351738"/>
            <a:chOff x="9582569" y="5517578"/>
            <a:chExt cx="368514" cy="3517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82569" y="5517578"/>
              <a:ext cx="368514" cy="3517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82569" y="7093768"/>
            <a:ext cx="368514" cy="351738"/>
            <a:chOff x="9582569" y="7093768"/>
            <a:chExt cx="368514" cy="3517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82569" y="7093768"/>
              <a:ext cx="368514" cy="3517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01006" y="3606778"/>
            <a:ext cx="6245108" cy="5697608"/>
            <a:chOff x="2001006" y="3606778"/>
            <a:chExt cx="6245108" cy="569760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01006" y="3606778"/>
              <a:ext cx="6245108" cy="569760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B41E353-84D2-8C2D-F7EC-056ABF617D4C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74" y="3587728"/>
            <a:ext cx="6265988" cy="571665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3009524"/>
            <a:ext cx="17514317" cy="6892116"/>
            <a:chOff x="371397" y="3009524"/>
            <a:chExt cx="17514317" cy="6892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9" y="958438"/>
            <a:ext cx="6060895" cy="20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07624" y="1884800"/>
            <a:ext cx="3244848" cy="11167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59020" y="4043759"/>
            <a:ext cx="7736187" cy="4823646"/>
            <a:chOff x="9159020" y="4043759"/>
            <a:chExt cx="7736187" cy="48236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59020" y="4043759"/>
              <a:ext cx="7736187" cy="48236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893159"/>
            <a:ext cx="7744041" cy="14172"/>
            <a:chOff x="9142857" y="4893159"/>
            <a:chExt cx="7744041" cy="141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4893159"/>
              <a:ext cx="7744041" cy="141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16713" y="4182909"/>
            <a:ext cx="2026190" cy="7942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66247" y="6021153"/>
            <a:ext cx="6279486" cy="10710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6427" y="5465828"/>
            <a:ext cx="1682324" cy="90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120603" y="4252590"/>
            <a:ext cx="482540" cy="482540"/>
            <a:chOff x="16120603" y="4252590"/>
            <a:chExt cx="482540" cy="4825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20603" y="4252590"/>
              <a:ext cx="482540" cy="4825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2569" y="5517578"/>
            <a:ext cx="368514" cy="351738"/>
            <a:chOff x="9582569" y="5517578"/>
            <a:chExt cx="368514" cy="3517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82569" y="5517578"/>
              <a:ext cx="368514" cy="3517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41978" y="3627504"/>
            <a:ext cx="4674910" cy="5656154"/>
            <a:chOff x="1941978" y="3627504"/>
            <a:chExt cx="4674910" cy="56561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41978" y="3627504"/>
              <a:ext cx="4674910" cy="5656154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858535B-72A8-0927-01D2-FF841F5220B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51" y="3627504"/>
            <a:ext cx="4674910" cy="56561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402810"/>
            <a:ext cx="4986916" cy="9498829"/>
            <a:chOff x="371397" y="402810"/>
            <a:chExt cx="4986916" cy="94988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402810"/>
              <a:ext cx="4986916" cy="94988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787" y="5347619"/>
            <a:ext cx="11115082" cy="28571"/>
            <a:chOff x="6032787" y="5347619"/>
            <a:chExt cx="11115082" cy="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2787" y="5347619"/>
              <a:ext cx="11115082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33836" y="3269467"/>
            <a:ext cx="2604962" cy="14286"/>
            <a:chOff x="7933836" y="3269467"/>
            <a:chExt cx="2604962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33836" y="3269467"/>
              <a:ext cx="2604962" cy="14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42719" y="2498616"/>
            <a:ext cx="2099943" cy="12114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80805" y="3556357"/>
            <a:ext cx="2190752" cy="9480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41764" y="2598193"/>
            <a:ext cx="406557" cy="406557"/>
            <a:chOff x="10141764" y="2598193"/>
            <a:chExt cx="406557" cy="40655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141764" y="2598193"/>
              <a:ext cx="406557" cy="406557"/>
              <a:chOff x="10141764" y="2598193"/>
              <a:chExt cx="406557" cy="4065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41764" y="2598193"/>
                <a:ext cx="406557" cy="40655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79858" y="2566440"/>
              <a:ext cx="572952" cy="5287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30479" y="3269467"/>
            <a:ext cx="2604962" cy="14286"/>
            <a:chOff x="11230479" y="3269467"/>
            <a:chExt cx="2604962" cy="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30479" y="3269467"/>
              <a:ext cx="2604962" cy="142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39050" y="2498616"/>
            <a:ext cx="2099943" cy="121142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77136" y="3675404"/>
            <a:ext cx="1977362" cy="7099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536646" y="3269467"/>
            <a:ext cx="2604962" cy="14286"/>
            <a:chOff x="14536646" y="3269467"/>
            <a:chExt cx="2604962" cy="142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36646" y="3269467"/>
              <a:ext cx="2604962" cy="1428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445217" y="2498616"/>
            <a:ext cx="2377171" cy="121142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483615" y="3675404"/>
            <a:ext cx="1596857" cy="7099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934148" y="7158862"/>
            <a:ext cx="2604962" cy="14286"/>
            <a:chOff x="7934148" y="7158862"/>
            <a:chExt cx="2604962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34148" y="7158862"/>
              <a:ext cx="2604962" cy="1428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42719" y="6362316"/>
            <a:ext cx="2398305" cy="121142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880805" y="7483563"/>
            <a:ext cx="1489714" cy="94801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230791" y="7140127"/>
            <a:ext cx="2604962" cy="14286"/>
            <a:chOff x="11230791" y="7140127"/>
            <a:chExt cx="2604962" cy="1428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30791" y="7140127"/>
              <a:ext cx="2604962" cy="14286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39050" y="6362316"/>
            <a:ext cx="2428657" cy="121142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77136" y="7464828"/>
            <a:ext cx="1910400" cy="9480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536958" y="7140127"/>
            <a:ext cx="2604962" cy="14286"/>
            <a:chOff x="14536958" y="7140127"/>
            <a:chExt cx="2604962" cy="142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36958" y="7140127"/>
              <a:ext cx="2604962" cy="1428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45529" y="6362316"/>
            <a:ext cx="2099943" cy="121142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483615" y="7574987"/>
            <a:ext cx="1856381" cy="70992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437002" y="2598193"/>
            <a:ext cx="406557" cy="406557"/>
            <a:chOff x="13437002" y="2598193"/>
            <a:chExt cx="406557" cy="40655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437002" y="2598193"/>
              <a:ext cx="406557" cy="406557"/>
              <a:chOff x="13437002" y="2598193"/>
              <a:chExt cx="406557" cy="40655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437002" y="2598193"/>
                <a:ext cx="406557" cy="406557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384638" y="2566440"/>
              <a:ext cx="592000" cy="5287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732240" y="2598193"/>
            <a:ext cx="406557" cy="406557"/>
            <a:chOff x="16732240" y="2598193"/>
            <a:chExt cx="406557" cy="40655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6732240" y="2598193"/>
              <a:ext cx="406557" cy="406557"/>
              <a:chOff x="16732240" y="2598193"/>
              <a:chExt cx="406557" cy="406557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732240" y="2598193"/>
                <a:ext cx="406557" cy="406557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679876" y="2566440"/>
              <a:ext cx="582476" cy="5287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141764" y="6461894"/>
            <a:ext cx="406557" cy="406557"/>
            <a:chOff x="10141764" y="6461894"/>
            <a:chExt cx="406557" cy="40655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0141764" y="6461894"/>
              <a:ext cx="406557" cy="406557"/>
              <a:chOff x="10141764" y="6461894"/>
              <a:chExt cx="406557" cy="406557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41764" y="6461894"/>
                <a:ext cx="406557" cy="406557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089400" y="6430140"/>
              <a:ext cx="592000" cy="52879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437002" y="6461894"/>
            <a:ext cx="406557" cy="406557"/>
            <a:chOff x="13437002" y="6461894"/>
            <a:chExt cx="406557" cy="406557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3437002" y="6461894"/>
              <a:ext cx="406557" cy="406557"/>
              <a:chOff x="13437002" y="6461894"/>
              <a:chExt cx="406557" cy="406557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437002" y="6461894"/>
                <a:ext cx="406557" cy="406557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384638" y="6430140"/>
              <a:ext cx="592000" cy="52879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6732240" y="6461894"/>
            <a:ext cx="406557" cy="406557"/>
            <a:chOff x="16732240" y="6461894"/>
            <a:chExt cx="406557" cy="406557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6732240" y="6461894"/>
              <a:ext cx="406557" cy="406557"/>
              <a:chOff x="16732240" y="6461894"/>
              <a:chExt cx="406557" cy="406557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732240" y="6461894"/>
                <a:ext cx="406557" cy="406557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679876" y="6430140"/>
              <a:ext cx="592000" cy="5287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265860" y="9128371"/>
            <a:ext cx="1891012" cy="246660"/>
            <a:chOff x="15265860" y="9128371"/>
            <a:chExt cx="1891012" cy="246660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5265860" y="9169789"/>
              <a:ext cx="122582" cy="163826"/>
              <a:chOff x="15265860" y="9169789"/>
              <a:chExt cx="122582" cy="163826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15266653" y="9169789"/>
                <a:ext cx="121674" cy="41334"/>
                <a:chOff x="15266653" y="9169789"/>
                <a:chExt cx="121674" cy="41334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5266653" y="9169789"/>
                  <a:ext cx="121674" cy="41334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15265860" y="9211033"/>
                <a:ext cx="122582" cy="122582"/>
                <a:chOff x="15265860" y="9211033"/>
                <a:chExt cx="122582" cy="122582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5265860" y="9211033"/>
                  <a:ext cx="122582" cy="122582"/>
                </a:xfrm>
                <a:prstGeom prst="rect">
                  <a:avLst/>
                </a:prstGeom>
              </p:spPr>
            </p:pic>
          </p:grpSp>
        </p:grpSp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401830" y="9071057"/>
              <a:ext cx="1452324" cy="460210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627210" y="9032962"/>
            <a:ext cx="909400" cy="491952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90264" y="1241822"/>
            <a:ext cx="4557943" cy="3380495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954692" y="2492521"/>
            <a:ext cx="914286" cy="894086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954692" y="6375269"/>
            <a:ext cx="914286" cy="9131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3009524"/>
            <a:ext cx="17514317" cy="6892116"/>
            <a:chOff x="371397" y="3009524"/>
            <a:chExt cx="17514317" cy="6892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9" y="958438"/>
            <a:ext cx="6060895" cy="20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07624" y="1884800"/>
            <a:ext cx="3573895" cy="11167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59020" y="4043759"/>
            <a:ext cx="7736187" cy="4823646"/>
            <a:chOff x="9159020" y="4043759"/>
            <a:chExt cx="7736187" cy="48236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59020" y="4043759"/>
              <a:ext cx="7736187" cy="48236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893159"/>
            <a:ext cx="7744041" cy="14172"/>
            <a:chOff x="9142857" y="4893159"/>
            <a:chExt cx="7744041" cy="141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4893159"/>
              <a:ext cx="7744041" cy="141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16713" y="4182909"/>
            <a:ext cx="3010867" cy="7942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35771" y="6147791"/>
            <a:ext cx="6063810" cy="51623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6427" y="5465828"/>
            <a:ext cx="1682324" cy="90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120603" y="4252590"/>
            <a:ext cx="482540" cy="482540"/>
            <a:chOff x="16120603" y="4252590"/>
            <a:chExt cx="482540" cy="4825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20603" y="4252590"/>
              <a:ext cx="482540" cy="4825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2569" y="5517578"/>
            <a:ext cx="368514" cy="351738"/>
            <a:chOff x="9582569" y="5517578"/>
            <a:chExt cx="368514" cy="3517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82569" y="5517578"/>
              <a:ext cx="368514" cy="3517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0370" y="3680749"/>
            <a:ext cx="5538127" cy="5549665"/>
            <a:chOff x="1510370" y="3680749"/>
            <a:chExt cx="5538127" cy="554966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10370" y="3680749"/>
              <a:ext cx="5538127" cy="554966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50F59DC-1FAC-B9E5-C42B-2A7F4D60124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70" y="3680749"/>
            <a:ext cx="5538127" cy="55496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3009524"/>
            <a:ext cx="17514317" cy="6892116"/>
            <a:chOff x="371397" y="3009524"/>
            <a:chExt cx="17514317" cy="6892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9" y="958438"/>
            <a:ext cx="6060895" cy="20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07624" y="1884800"/>
            <a:ext cx="4220200" cy="11167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59020" y="4043759"/>
            <a:ext cx="7736187" cy="4823646"/>
            <a:chOff x="9159020" y="4043759"/>
            <a:chExt cx="7736187" cy="48236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59020" y="4043759"/>
              <a:ext cx="7736187" cy="48236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893159"/>
            <a:ext cx="7744041" cy="14172"/>
            <a:chOff x="9142857" y="4893159"/>
            <a:chExt cx="7744041" cy="141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4893159"/>
              <a:ext cx="7744041" cy="141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35761" y="4192433"/>
            <a:ext cx="3635505" cy="12114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72102" y="6064243"/>
            <a:ext cx="6428086" cy="13059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6427" y="5465828"/>
            <a:ext cx="1682324" cy="90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120603" y="4252590"/>
            <a:ext cx="482540" cy="482540"/>
            <a:chOff x="16120603" y="4252590"/>
            <a:chExt cx="482540" cy="4825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20603" y="4252590"/>
              <a:ext cx="482540" cy="4825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2569" y="5517578"/>
            <a:ext cx="368514" cy="351738"/>
            <a:chOff x="9582569" y="5517578"/>
            <a:chExt cx="368514" cy="3517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82569" y="5517578"/>
              <a:ext cx="368514" cy="3517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8036" y="3794934"/>
            <a:ext cx="6482795" cy="5321295"/>
            <a:chOff x="1038036" y="3794934"/>
            <a:chExt cx="6482795" cy="53212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8036" y="3794934"/>
              <a:ext cx="6482795" cy="532129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80459FC-775F-BA59-54E4-153BC3BF4AE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36" y="3794934"/>
            <a:ext cx="6482795" cy="53212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3009524"/>
            <a:ext cx="17514317" cy="6892116"/>
            <a:chOff x="371397" y="3009524"/>
            <a:chExt cx="17514317" cy="6892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9" y="958438"/>
            <a:ext cx="6060895" cy="20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07624" y="1884800"/>
            <a:ext cx="3328057" cy="11167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59020" y="4043759"/>
            <a:ext cx="7736187" cy="4823646"/>
            <a:chOff x="9159020" y="4043759"/>
            <a:chExt cx="7736187" cy="48236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59020" y="4043759"/>
              <a:ext cx="7736187" cy="48236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893159"/>
            <a:ext cx="7744041" cy="14172"/>
            <a:chOff x="9142857" y="4893159"/>
            <a:chExt cx="7744041" cy="141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4893159"/>
              <a:ext cx="7744041" cy="141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16713" y="4182909"/>
            <a:ext cx="2106105" cy="7942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16723" y="5989091"/>
            <a:ext cx="5458448" cy="10385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6427" y="5465828"/>
            <a:ext cx="1682324" cy="90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120603" y="4252590"/>
            <a:ext cx="482540" cy="482540"/>
            <a:chOff x="16120603" y="4252590"/>
            <a:chExt cx="482540" cy="4825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20603" y="4252590"/>
              <a:ext cx="482540" cy="4825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2569" y="5517578"/>
            <a:ext cx="368514" cy="351738"/>
            <a:chOff x="9582569" y="5517578"/>
            <a:chExt cx="368514" cy="3517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82569" y="5517578"/>
              <a:ext cx="368514" cy="3517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1200" y="4482201"/>
            <a:ext cx="7016466" cy="3946762"/>
            <a:chOff x="771200" y="4482201"/>
            <a:chExt cx="7016466" cy="39467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1200" y="4482201"/>
              <a:ext cx="7016466" cy="394676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178C30E-D7A1-D5AE-FF73-8EAAB098C90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00" y="4438626"/>
            <a:ext cx="7046354" cy="396357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3009524"/>
            <a:ext cx="17514317" cy="6892116"/>
            <a:chOff x="371397" y="3009524"/>
            <a:chExt cx="17514317" cy="6892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9" y="958438"/>
            <a:ext cx="6060895" cy="20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07624" y="1884800"/>
            <a:ext cx="3328057" cy="11167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59020" y="4043759"/>
            <a:ext cx="7736187" cy="4823646"/>
            <a:chOff x="9159020" y="4043759"/>
            <a:chExt cx="7736187" cy="48236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59020" y="4043759"/>
              <a:ext cx="7736187" cy="48236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893159"/>
            <a:ext cx="7744041" cy="14172"/>
            <a:chOff x="9142857" y="4893159"/>
            <a:chExt cx="7744041" cy="141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4893159"/>
              <a:ext cx="7744041" cy="141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16713" y="4182909"/>
            <a:ext cx="2908486" cy="7942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35771" y="6019667"/>
            <a:ext cx="6502229" cy="7759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6427" y="5465828"/>
            <a:ext cx="1682324" cy="90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120603" y="4252590"/>
            <a:ext cx="482540" cy="482540"/>
            <a:chOff x="16120603" y="4252590"/>
            <a:chExt cx="482540" cy="4825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20603" y="4252590"/>
              <a:ext cx="482540" cy="4825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2569" y="5517578"/>
            <a:ext cx="368514" cy="351738"/>
            <a:chOff x="9582569" y="5517578"/>
            <a:chExt cx="368514" cy="3517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82569" y="5517578"/>
              <a:ext cx="368514" cy="3517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1200" y="4482201"/>
            <a:ext cx="7016466" cy="3946762"/>
            <a:chOff x="771200" y="4482201"/>
            <a:chExt cx="7016466" cy="39467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1200" y="4482201"/>
              <a:ext cx="7016466" cy="394676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521E7C3-32DC-3967-8C35-60AE3AF0B88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7" y="4482201"/>
            <a:ext cx="7016466" cy="394676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3009524"/>
            <a:ext cx="17514317" cy="6892116"/>
            <a:chOff x="371397" y="3009524"/>
            <a:chExt cx="17514317" cy="6892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9" y="958438"/>
            <a:ext cx="6060895" cy="20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07624" y="1884800"/>
            <a:ext cx="3064486" cy="11167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59020" y="4043759"/>
            <a:ext cx="7736187" cy="4823646"/>
            <a:chOff x="9159020" y="4043759"/>
            <a:chExt cx="7736187" cy="48236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59020" y="4043759"/>
              <a:ext cx="7736187" cy="48236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893159"/>
            <a:ext cx="7744041" cy="14172"/>
            <a:chOff x="9142857" y="4893159"/>
            <a:chExt cx="7744041" cy="141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4893159"/>
              <a:ext cx="7744041" cy="141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16713" y="4182909"/>
            <a:ext cx="1830505" cy="7942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35771" y="6019667"/>
            <a:ext cx="6427343" cy="7759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6427" y="5465828"/>
            <a:ext cx="1682324" cy="90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120603" y="4252590"/>
            <a:ext cx="482540" cy="482540"/>
            <a:chOff x="16120603" y="4252590"/>
            <a:chExt cx="482540" cy="4825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20603" y="4252590"/>
              <a:ext cx="482540" cy="4825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2569" y="5517578"/>
            <a:ext cx="368514" cy="351738"/>
            <a:chOff x="9582569" y="5517578"/>
            <a:chExt cx="368514" cy="3517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82569" y="5517578"/>
              <a:ext cx="368514" cy="3517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1200" y="4482201"/>
            <a:ext cx="7016466" cy="3946762"/>
            <a:chOff x="771200" y="4482201"/>
            <a:chExt cx="7016466" cy="39467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1200" y="4482201"/>
              <a:ext cx="7016466" cy="394676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682DBC8-B900-097A-19A4-EF6FE46E86D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4" y="4493860"/>
            <a:ext cx="7016466" cy="394676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3009524"/>
            <a:ext cx="17514317" cy="6892116"/>
            <a:chOff x="371397" y="3009524"/>
            <a:chExt cx="17514317" cy="6892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9" y="958438"/>
            <a:ext cx="6060895" cy="20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07624" y="1884800"/>
            <a:ext cx="3328057" cy="11167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59020" y="4043759"/>
            <a:ext cx="7736187" cy="4823646"/>
            <a:chOff x="9159020" y="4043759"/>
            <a:chExt cx="7736187" cy="48236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59020" y="4043759"/>
              <a:ext cx="7736187" cy="48236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893159"/>
            <a:ext cx="7744041" cy="14172"/>
            <a:chOff x="9142857" y="4893159"/>
            <a:chExt cx="7744041" cy="141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4893159"/>
              <a:ext cx="7744041" cy="141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16713" y="4182909"/>
            <a:ext cx="2492857" cy="7942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44426" y="6046386"/>
            <a:ext cx="6468181" cy="16043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6427" y="5465828"/>
            <a:ext cx="1741848" cy="90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120603" y="4252590"/>
            <a:ext cx="482540" cy="482540"/>
            <a:chOff x="16120603" y="4252590"/>
            <a:chExt cx="482540" cy="4825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20603" y="4252590"/>
              <a:ext cx="482540" cy="4825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2569" y="5517578"/>
            <a:ext cx="368514" cy="351738"/>
            <a:chOff x="9582569" y="5517578"/>
            <a:chExt cx="368514" cy="3517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82569" y="5517578"/>
              <a:ext cx="368514" cy="3517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1200" y="4439398"/>
            <a:ext cx="7016466" cy="4032368"/>
            <a:chOff x="771200" y="4439398"/>
            <a:chExt cx="7016466" cy="403236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1200" y="4439398"/>
              <a:ext cx="7016466" cy="403236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0ED46CA-445A-0C5E-567B-E87311CA20F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6" y="4441588"/>
            <a:ext cx="7030489" cy="404042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3009524"/>
            <a:ext cx="17514317" cy="6892116"/>
            <a:chOff x="371397" y="3009524"/>
            <a:chExt cx="17514317" cy="6892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9" y="958438"/>
            <a:ext cx="6060895" cy="20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07624" y="1884800"/>
            <a:ext cx="3464724" cy="11167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59020" y="4043759"/>
            <a:ext cx="7736187" cy="4823646"/>
            <a:chOff x="9159020" y="4043759"/>
            <a:chExt cx="7736187" cy="48236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59020" y="4043759"/>
              <a:ext cx="7736187" cy="48236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893159"/>
            <a:ext cx="7744041" cy="14172"/>
            <a:chOff x="9142857" y="4893159"/>
            <a:chExt cx="7744041" cy="141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4893159"/>
              <a:ext cx="7744041" cy="141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35761" y="4192433"/>
            <a:ext cx="3819286" cy="12114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91150" y="5969005"/>
            <a:ext cx="6524962" cy="13059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6427" y="5465828"/>
            <a:ext cx="1682324" cy="90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120603" y="4252590"/>
            <a:ext cx="482540" cy="482540"/>
            <a:chOff x="16120603" y="4252590"/>
            <a:chExt cx="482540" cy="4825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20603" y="4252590"/>
              <a:ext cx="482540" cy="4825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2569" y="5517578"/>
            <a:ext cx="368514" cy="351738"/>
            <a:chOff x="9582569" y="5517578"/>
            <a:chExt cx="368514" cy="3517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82569" y="5517578"/>
              <a:ext cx="368514" cy="3517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1200" y="4343333"/>
            <a:ext cx="7016466" cy="4224497"/>
            <a:chOff x="771200" y="4343333"/>
            <a:chExt cx="7016466" cy="422449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1200" y="4343333"/>
              <a:ext cx="7016466" cy="422449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58DCFDA-8B99-0BC4-9581-F6F1235A5DA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00" y="4359110"/>
            <a:ext cx="7041810" cy="41945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3009524"/>
            <a:ext cx="17514317" cy="6892116"/>
            <a:chOff x="371397" y="3009524"/>
            <a:chExt cx="17514317" cy="6892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63492" y="6433497"/>
            <a:ext cx="13788889" cy="2352381"/>
            <a:chOff x="3063492" y="6433497"/>
            <a:chExt cx="13788889" cy="23523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3492" y="6433497"/>
              <a:ext cx="13788889" cy="235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6190" y="3954172"/>
            <a:ext cx="15495238" cy="28601"/>
            <a:chOff x="1376190" y="3954172"/>
            <a:chExt cx="15495238" cy="286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6190" y="3954172"/>
              <a:ext cx="15495238" cy="286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4651" y="8775188"/>
            <a:ext cx="15495238" cy="28607"/>
            <a:chOff x="1374651" y="8775188"/>
            <a:chExt cx="15495238" cy="286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4651" y="8775188"/>
              <a:ext cx="15495238" cy="286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5147" y="4211684"/>
            <a:ext cx="2356374" cy="1885714"/>
            <a:chOff x="1155147" y="4211684"/>
            <a:chExt cx="2356374" cy="188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155147" y="4211684"/>
              <a:ext cx="2356374" cy="18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5147" y="6668827"/>
            <a:ext cx="2356374" cy="1885714"/>
            <a:chOff x="1155147" y="6668827"/>
            <a:chExt cx="2356374" cy="188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155147" y="6668827"/>
              <a:ext cx="2356374" cy="18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7459" y="6312972"/>
            <a:ext cx="15476190" cy="14172"/>
            <a:chOff x="1387459" y="6312972"/>
            <a:chExt cx="15476190" cy="141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7459" y="6312972"/>
              <a:ext cx="15476190" cy="141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46486" y="3401244"/>
            <a:ext cx="1407714" cy="9085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55051" y="4420344"/>
            <a:ext cx="7405667" cy="116135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55051" y="5223363"/>
            <a:ext cx="7703581" cy="116135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51251" y="6813845"/>
            <a:ext cx="7484257" cy="12323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51251" y="7679869"/>
            <a:ext cx="7113867" cy="123238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82165" y="4814954"/>
            <a:ext cx="1240781" cy="78446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8491" y="7278395"/>
            <a:ext cx="2290933" cy="78461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45692" y="4545008"/>
            <a:ext cx="4528457" cy="172706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27055" y="6822478"/>
            <a:ext cx="4167924" cy="171565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19819" y="1109650"/>
            <a:ext cx="5234229" cy="200906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142705" y="1826019"/>
            <a:ext cx="9725381" cy="11167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748209" y="6892102"/>
            <a:ext cx="334104" cy="318894"/>
            <a:chOff x="8748209" y="6892102"/>
            <a:chExt cx="334104" cy="31889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48209" y="6892102"/>
              <a:ext cx="334104" cy="3188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48209" y="7721113"/>
            <a:ext cx="334104" cy="318894"/>
            <a:chOff x="8748209" y="7721113"/>
            <a:chExt cx="334104" cy="31889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48209" y="7721113"/>
              <a:ext cx="334104" cy="31889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48209" y="4473054"/>
            <a:ext cx="334104" cy="318894"/>
            <a:chOff x="8748209" y="4473054"/>
            <a:chExt cx="334104" cy="31889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48209" y="4473054"/>
              <a:ext cx="334104" cy="31889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748209" y="5302065"/>
            <a:ext cx="334104" cy="318894"/>
            <a:chOff x="8748209" y="5302065"/>
            <a:chExt cx="334104" cy="31889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48209" y="5302065"/>
              <a:ext cx="334104" cy="3188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9823" y="1109652"/>
            <a:ext cx="5281848" cy="20090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70828" y="1826026"/>
            <a:ext cx="4129048" cy="11167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60526" y="6103799"/>
            <a:ext cx="609982" cy="609982"/>
            <a:chOff x="1860526" y="6103799"/>
            <a:chExt cx="609982" cy="6099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0526" y="6103799"/>
              <a:ext cx="609982" cy="6099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52286" y="3945812"/>
            <a:ext cx="4308075" cy="35714"/>
            <a:chOff x="12652286" y="3945812"/>
            <a:chExt cx="4308075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52286" y="3945812"/>
              <a:ext cx="4308075" cy="357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06800" y="2988386"/>
            <a:ext cx="4624871" cy="194658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98943" y="4244329"/>
            <a:ext cx="4807752" cy="30051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35E2FB-4709-1B82-944A-D0BEAF1E695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23" y="3118719"/>
            <a:ext cx="10872159" cy="59160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E1B31CE7-2CB0-AB6B-582D-4C196707B84C}"/>
              </a:ext>
            </a:extLst>
          </p:cNvPr>
          <p:cNvGrpSpPr/>
          <p:nvPr/>
        </p:nvGrpSpPr>
        <p:grpSpPr>
          <a:xfrm>
            <a:off x="-8380952" y="-4384324"/>
            <a:ext cx="35047619" cy="19054362"/>
            <a:chOff x="-8380952" y="-4384324"/>
            <a:chExt cx="35047619" cy="19054362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51F5EAFC-71CE-BE8E-3389-0AD2E3DBE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5" name="Object 3">
              <a:extLst>
                <a:ext uri="{FF2B5EF4-FFF2-40B4-BE49-F238E27FC236}">
                  <a16:creationId xmlns:a16="http://schemas.microsoft.com/office/drawing/2014/main" id="{56717BE0-7C49-9F71-CD6C-FE81C7014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46" name="그룹 1002">
            <a:extLst>
              <a:ext uri="{FF2B5EF4-FFF2-40B4-BE49-F238E27FC236}">
                <a16:creationId xmlns:a16="http://schemas.microsoft.com/office/drawing/2014/main" id="{134BAE84-F78E-AB54-E27C-580A4D6EB9E6}"/>
              </a:ext>
            </a:extLst>
          </p:cNvPr>
          <p:cNvGrpSpPr/>
          <p:nvPr/>
        </p:nvGrpSpPr>
        <p:grpSpPr>
          <a:xfrm>
            <a:off x="371397" y="3009524"/>
            <a:ext cx="17514317" cy="6892116"/>
            <a:chOff x="371397" y="3009524"/>
            <a:chExt cx="17514317" cy="6892116"/>
          </a:xfrm>
        </p:grpSpPr>
        <p:pic>
          <p:nvPicPr>
            <p:cNvPr id="47" name="Object 6">
              <a:extLst>
                <a:ext uri="{FF2B5EF4-FFF2-40B4-BE49-F238E27FC236}">
                  <a16:creationId xmlns:a16="http://schemas.microsoft.com/office/drawing/2014/main" id="{0A1ADF98-E706-3E5E-5CBC-75465CC88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2E9A5BFE-6F8B-73E6-7BDE-744E2BDA339F}"/>
              </a:ext>
            </a:extLst>
          </p:cNvPr>
          <p:cNvGrpSpPr/>
          <p:nvPr/>
        </p:nvGrpSpPr>
        <p:grpSpPr>
          <a:xfrm>
            <a:off x="1387459" y="3991534"/>
            <a:ext cx="15492063" cy="892866"/>
            <a:chOff x="1387459" y="3991534"/>
            <a:chExt cx="15492063" cy="892866"/>
          </a:xfrm>
        </p:grpSpPr>
        <p:pic>
          <p:nvPicPr>
            <p:cNvPr id="49" name="Object 9">
              <a:extLst>
                <a:ext uri="{FF2B5EF4-FFF2-40B4-BE49-F238E27FC236}">
                  <a16:creationId xmlns:a16="http://schemas.microsoft.com/office/drawing/2014/main" id="{E4BB327A-08B0-14E6-931F-68051C8B8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7459" y="3991534"/>
              <a:ext cx="15492063" cy="892866"/>
            </a:xfrm>
            <a:prstGeom prst="rect">
              <a:avLst/>
            </a:prstGeom>
          </p:spPr>
        </p:pic>
      </p:grpSp>
      <p:grpSp>
        <p:nvGrpSpPr>
          <p:cNvPr id="50" name="그룹 1004">
            <a:extLst>
              <a:ext uri="{FF2B5EF4-FFF2-40B4-BE49-F238E27FC236}">
                <a16:creationId xmlns:a16="http://schemas.microsoft.com/office/drawing/2014/main" id="{A2213107-B110-4DF4-C88F-F158206A4FBB}"/>
              </a:ext>
            </a:extLst>
          </p:cNvPr>
          <p:cNvGrpSpPr/>
          <p:nvPr/>
        </p:nvGrpSpPr>
        <p:grpSpPr>
          <a:xfrm>
            <a:off x="1387459" y="4884400"/>
            <a:ext cx="15476190" cy="14172"/>
            <a:chOff x="1387459" y="4884400"/>
            <a:chExt cx="15476190" cy="14172"/>
          </a:xfrm>
        </p:grpSpPr>
        <p:pic>
          <p:nvPicPr>
            <p:cNvPr id="51" name="Object 12">
              <a:extLst>
                <a:ext uri="{FF2B5EF4-FFF2-40B4-BE49-F238E27FC236}">
                  <a16:creationId xmlns:a16="http://schemas.microsoft.com/office/drawing/2014/main" id="{6A6F914F-3AE0-15E3-74BE-A21E3502A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7459" y="4884400"/>
              <a:ext cx="15476190" cy="14172"/>
            </a:xfrm>
            <a:prstGeom prst="rect">
              <a:avLst/>
            </a:prstGeom>
          </p:spPr>
        </p:pic>
      </p:grpSp>
      <p:grpSp>
        <p:nvGrpSpPr>
          <p:cNvPr id="52" name="그룹 1005">
            <a:extLst>
              <a:ext uri="{FF2B5EF4-FFF2-40B4-BE49-F238E27FC236}">
                <a16:creationId xmlns:a16="http://schemas.microsoft.com/office/drawing/2014/main" id="{F46A0D2A-0BB2-36C3-FDB4-A5BC076AE992}"/>
              </a:ext>
            </a:extLst>
          </p:cNvPr>
          <p:cNvGrpSpPr/>
          <p:nvPr/>
        </p:nvGrpSpPr>
        <p:grpSpPr>
          <a:xfrm>
            <a:off x="7108554" y="5392190"/>
            <a:ext cx="435649" cy="435649"/>
            <a:chOff x="7108554" y="5392190"/>
            <a:chExt cx="435649" cy="435649"/>
          </a:xfrm>
        </p:grpSpPr>
        <p:pic>
          <p:nvPicPr>
            <p:cNvPr id="53" name="Object 15">
              <a:extLst>
                <a:ext uri="{FF2B5EF4-FFF2-40B4-BE49-F238E27FC236}">
                  <a16:creationId xmlns:a16="http://schemas.microsoft.com/office/drawing/2014/main" id="{2AAAA89B-814A-40CF-A0EF-B3F9076FC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8554" y="5392190"/>
              <a:ext cx="435649" cy="435649"/>
            </a:xfrm>
            <a:prstGeom prst="rect">
              <a:avLst/>
            </a:prstGeom>
          </p:spPr>
        </p:pic>
      </p:grpSp>
      <p:grpSp>
        <p:nvGrpSpPr>
          <p:cNvPr id="54" name="그룹 1006">
            <a:extLst>
              <a:ext uri="{FF2B5EF4-FFF2-40B4-BE49-F238E27FC236}">
                <a16:creationId xmlns:a16="http://schemas.microsoft.com/office/drawing/2014/main" id="{61B853DF-D474-CA8E-59D6-C5706FD23F33}"/>
              </a:ext>
            </a:extLst>
          </p:cNvPr>
          <p:cNvGrpSpPr/>
          <p:nvPr/>
        </p:nvGrpSpPr>
        <p:grpSpPr>
          <a:xfrm>
            <a:off x="12331438" y="5379271"/>
            <a:ext cx="445414" cy="453870"/>
            <a:chOff x="12331438" y="5379271"/>
            <a:chExt cx="445414" cy="453870"/>
          </a:xfrm>
        </p:grpSpPr>
        <p:pic>
          <p:nvPicPr>
            <p:cNvPr id="55" name="Object 18">
              <a:extLst>
                <a:ext uri="{FF2B5EF4-FFF2-40B4-BE49-F238E27FC236}">
                  <a16:creationId xmlns:a16="http://schemas.microsoft.com/office/drawing/2014/main" id="{8B3C44EF-CF7D-8B22-2EBF-90EAEB409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31438" y="5379271"/>
              <a:ext cx="445414" cy="453870"/>
            </a:xfrm>
            <a:prstGeom prst="rect">
              <a:avLst/>
            </a:prstGeom>
          </p:spPr>
        </p:pic>
      </p:grpSp>
      <p:grpSp>
        <p:nvGrpSpPr>
          <p:cNvPr id="56" name="그룹 1007">
            <a:extLst>
              <a:ext uri="{FF2B5EF4-FFF2-40B4-BE49-F238E27FC236}">
                <a16:creationId xmlns:a16="http://schemas.microsoft.com/office/drawing/2014/main" id="{E7C0E656-336E-88D1-FF5F-C6CD6BEFB41D}"/>
              </a:ext>
            </a:extLst>
          </p:cNvPr>
          <p:cNvGrpSpPr/>
          <p:nvPr/>
        </p:nvGrpSpPr>
        <p:grpSpPr>
          <a:xfrm>
            <a:off x="1601981" y="5304715"/>
            <a:ext cx="1034283" cy="610601"/>
            <a:chOff x="1601981" y="5304715"/>
            <a:chExt cx="1034283" cy="610601"/>
          </a:xfrm>
        </p:grpSpPr>
        <p:pic>
          <p:nvPicPr>
            <p:cNvPr id="57" name="Object 21">
              <a:extLst>
                <a:ext uri="{FF2B5EF4-FFF2-40B4-BE49-F238E27FC236}">
                  <a16:creationId xmlns:a16="http://schemas.microsoft.com/office/drawing/2014/main" id="{B5D25C2A-4530-0B08-8E1D-65D61148F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1981" y="5304715"/>
              <a:ext cx="1034283" cy="610601"/>
            </a:xfrm>
            <a:prstGeom prst="rect">
              <a:avLst/>
            </a:prstGeom>
          </p:spPr>
        </p:pic>
      </p:grpSp>
      <p:grpSp>
        <p:nvGrpSpPr>
          <p:cNvPr id="58" name="그룹 1008">
            <a:extLst>
              <a:ext uri="{FF2B5EF4-FFF2-40B4-BE49-F238E27FC236}">
                <a16:creationId xmlns:a16="http://schemas.microsoft.com/office/drawing/2014/main" id="{6D3B8F35-E568-C7ED-B992-DE81AC5F3512}"/>
              </a:ext>
            </a:extLst>
          </p:cNvPr>
          <p:cNvGrpSpPr/>
          <p:nvPr/>
        </p:nvGrpSpPr>
        <p:grpSpPr>
          <a:xfrm>
            <a:off x="1403223" y="3954187"/>
            <a:ext cx="15479269" cy="28571"/>
            <a:chOff x="1403223" y="3954187"/>
            <a:chExt cx="15479269" cy="28571"/>
          </a:xfrm>
        </p:grpSpPr>
        <p:pic>
          <p:nvPicPr>
            <p:cNvPr id="59" name="Object 24">
              <a:extLst>
                <a:ext uri="{FF2B5EF4-FFF2-40B4-BE49-F238E27FC236}">
                  <a16:creationId xmlns:a16="http://schemas.microsoft.com/office/drawing/2014/main" id="{220597BF-36A4-EBEB-44A0-C540B45F5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3223" y="3954187"/>
              <a:ext cx="15479269" cy="28571"/>
            </a:xfrm>
            <a:prstGeom prst="rect">
              <a:avLst/>
            </a:prstGeom>
          </p:spPr>
        </p:pic>
      </p:grpSp>
      <p:grpSp>
        <p:nvGrpSpPr>
          <p:cNvPr id="60" name="그룹 1009">
            <a:extLst>
              <a:ext uri="{FF2B5EF4-FFF2-40B4-BE49-F238E27FC236}">
                <a16:creationId xmlns:a16="http://schemas.microsoft.com/office/drawing/2014/main" id="{6998CC07-7CBE-395E-31FD-5146AFF88E30}"/>
              </a:ext>
            </a:extLst>
          </p:cNvPr>
          <p:cNvGrpSpPr/>
          <p:nvPr/>
        </p:nvGrpSpPr>
        <p:grpSpPr>
          <a:xfrm>
            <a:off x="1412746" y="8775205"/>
            <a:ext cx="15476190" cy="28571"/>
            <a:chOff x="1412746" y="8775205"/>
            <a:chExt cx="15476190" cy="28571"/>
          </a:xfrm>
        </p:grpSpPr>
        <p:pic>
          <p:nvPicPr>
            <p:cNvPr id="61" name="Object 27">
              <a:extLst>
                <a:ext uri="{FF2B5EF4-FFF2-40B4-BE49-F238E27FC236}">
                  <a16:creationId xmlns:a16="http://schemas.microsoft.com/office/drawing/2014/main" id="{8F6C8FC8-ED4A-2962-0579-D93C7F4D3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2746" y="8775205"/>
              <a:ext cx="15476190" cy="28571"/>
            </a:xfrm>
            <a:prstGeom prst="rect">
              <a:avLst/>
            </a:prstGeom>
          </p:spPr>
        </p:pic>
      </p:grpSp>
      <p:pic>
        <p:nvPicPr>
          <p:cNvPr id="62" name="Object 29">
            <a:extLst>
              <a:ext uri="{FF2B5EF4-FFF2-40B4-BE49-F238E27FC236}">
                <a16:creationId xmlns:a16="http://schemas.microsoft.com/office/drawing/2014/main" id="{83A3499D-B263-DB8E-B311-0A10C6FD99B2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72604" y="4142972"/>
            <a:ext cx="9517200" cy="745619"/>
          </a:xfrm>
          <a:prstGeom prst="rect">
            <a:avLst/>
          </a:prstGeom>
        </p:spPr>
      </p:pic>
      <p:pic>
        <p:nvPicPr>
          <p:cNvPr id="63" name="Object 30">
            <a:extLst>
              <a:ext uri="{FF2B5EF4-FFF2-40B4-BE49-F238E27FC236}">
                <a16:creationId xmlns:a16="http://schemas.microsoft.com/office/drawing/2014/main" id="{16896C6E-2011-AA2D-2302-3D9383C982B4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79668" y="6549755"/>
            <a:ext cx="3456095" cy="1041990"/>
          </a:xfrm>
          <a:prstGeom prst="rect">
            <a:avLst/>
          </a:prstGeom>
        </p:spPr>
      </p:pic>
      <p:pic>
        <p:nvPicPr>
          <p:cNvPr id="960" name="Object 31">
            <a:extLst>
              <a:ext uri="{FF2B5EF4-FFF2-40B4-BE49-F238E27FC236}">
                <a16:creationId xmlns:a16="http://schemas.microsoft.com/office/drawing/2014/main" id="{474D61ED-F2A3-943F-E793-DAA204D46109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67497" y="6284944"/>
            <a:ext cx="3778086" cy="1831276"/>
          </a:xfrm>
          <a:prstGeom prst="rect">
            <a:avLst/>
          </a:prstGeom>
        </p:spPr>
      </p:pic>
      <p:pic>
        <p:nvPicPr>
          <p:cNvPr id="961" name="Object 32">
            <a:extLst>
              <a:ext uri="{FF2B5EF4-FFF2-40B4-BE49-F238E27FC236}">
                <a16:creationId xmlns:a16="http://schemas.microsoft.com/office/drawing/2014/main" id="{2DE67AC5-EBCF-84AB-9CC4-DCC15F52A81A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05974" y="6411877"/>
            <a:ext cx="3443143" cy="1573990"/>
          </a:xfrm>
          <a:prstGeom prst="rect">
            <a:avLst/>
          </a:prstGeom>
        </p:spPr>
      </p:pic>
      <p:pic>
        <p:nvPicPr>
          <p:cNvPr id="962" name="Object 33">
            <a:extLst>
              <a:ext uri="{FF2B5EF4-FFF2-40B4-BE49-F238E27FC236}">
                <a16:creationId xmlns:a16="http://schemas.microsoft.com/office/drawing/2014/main" id="{F0AA580E-BD27-1662-969E-831594750B4F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39898" y="5382398"/>
            <a:ext cx="2216248" cy="908562"/>
          </a:xfrm>
          <a:prstGeom prst="rect">
            <a:avLst/>
          </a:prstGeom>
        </p:spPr>
      </p:pic>
      <p:pic>
        <p:nvPicPr>
          <p:cNvPr id="963" name="Object 34">
            <a:extLst>
              <a:ext uri="{FF2B5EF4-FFF2-40B4-BE49-F238E27FC236}">
                <a16:creationId xmlns:a16="http://schemas.microsoft.com/office/drawing/2014/main" id="{7B255F9B-DAC7-C746-B5A4-03F8980B7757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44522" y="5381503"/>
            <a:ext cx="2913867" cy="581733"/>
          </a:xfrm>
          <a:prstGeom prst="rect">
            <a:avLst/>
          </a:prstGeom>
        </p:spPr>
      </p:pic>
      <p:pic>
        <p:nvPicPr>
          <p:cNvPr id="964" name="Object 35">
            <a:extLst>
              <a:ext uri="{FF2B5EF4-FFF2-40B4-BE49-F238E27FC236}">
                <a16:creationId xmlns:a16="http://schemas.microsoft.com/office/drawing/2014/main" id="{5CF26B33-B47F-8C79-B599-3BEE5491581D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60183" y="5381503"/>
            <a:ext cx="2883362" cy="581733"/>
          </a:xfrm>
          <a:prstGeom prst="rect">
            <a:avLst/>
          </a:prstGeom>
        </p:spPr>
      </p:pic>
      <p:grpSp>
        <p:nvGrpSpPr>
          <p:cNvPr id="965" name="그룹 1010">
            <a:extLst>
              <a:ext uri="{FF2B5EF4-FFF2-40B4-BE49-F238E27FC236}">
                <a16:creationId xmlns:a16="http://schemas.microsoft.com/office/drawing/2014/main" id="{CFE8BECE-E5E2-9AB1-C1E8-C09ECAF54E4F}"/>
              </a:ext>
            </a:extLst>
          </p:cNvPr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966" name="Object 37">
              <a:extLst>
                <a:ext uri="{FF2B5EF4-FFF2-40B4-BE49-F238E27FC236}">
                  <a16:creationId xmlns:a16="http://schemas.microsoft.com/office/drawing/2014/main" id="{F1CA5461-0761-4FD1-B2DC-75C2B4083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967" name="그룹 1011">
            <a:extLst>
              <a:ext uri="{FF2B5EF4-FFF2-40B4-BE49-F238E27FC236}">
                <a16:creationId xmlns:a16="http://schemas.microsoft.com/office/drawing/2014/main" id="{C5476C41-F4AC-AC9B-58FA-8BBCFD80D048}"/>
              </a:ext>
            </a:extLst>
          </p:cNvPr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968" name="Object 40">
              <a:extLst>
                <a:ext uri="{FF2B5EF4-FFF2-40B4-BE49-F238E27FC236}">
                  <a16:creationId xmlns:a16="http://schemas.microsoft.com/office/drawing/2014/main" id="{8CF71E2C-8472-5FFE-38B8-45CE75C4D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pic>
        <p:nvPicPr>
          <p:cNvPr id="969" name="Object 42">
            <a:extLst>
              <a:ext uri="{FF2B5EF4-FFF2-40B4-BE49-F238E27FC236}">
                <a16:creationId xmlns:a16="http://schemas.microsoft.com/office/drawing/2014/main" id="{72AC0565-AC36-20F2-1D98-F38DBDC3E804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19819" y="1109650"/>
            <a:ext cx="8143781" cy="20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29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3009524"/>
            <a:ext cx="17514317" cy="6892116"/>
            <a:chOff x="371397" y="3009524"/>
            <a:chExt cx="17514317" cy="6892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931123" y="563451"/>
            <a:ext cx="30394245" cy="117842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9819" y="976163"/>
            <a:ext cx="3761905" cy="21714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85562" y="1817849"/>
            <a:ext cx="3135038" cy="7311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3009524"/>
            <a:ext cx="17514317" cy="6892116"/>
            <a:chOff x="371397" y="3009524"/>
            <a:chExt cx="17514317" cy="6892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949419" y="563451"/>
            <a:ext cx="30467429" cy="117842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9819" y="976163"/>
            <a:ext cx="3761905" cy="21714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85562" y="1817849"/>
            <a:ext cx="9061867" cy="7311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3009524"/>
            <a:ext cx="17514317" cy="6892116"/>
            <a:chOff x="371397" y="3009524"/>
            <a:chExt cx="17514317" cy="6892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949419" y="124274"/>
            <a:ext cx="30467429" cy="126626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9819" y="976163"/>
            <a:ext cx="3761905" cy="21714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76038" y="1820306"/>
            <a:ext cx="3891867" cy="7256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379267"/>
            <a:ext cx="17523810" cy="9527181"/>
            <a:chOff x="380952" y="379267"/>
            <a:chExt cx="17523810" cy="952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0952" y="-4384324"/>
              <a:ext cx="35047619" cy="19054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379267"/>
              <a:ext cx="17523810" cy="9527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397" y="3009524"/>
            <a:ext cx="17514317" cy="6892116"/>
            <a:chOff x="371397" y="3009524"/>
            <a:chExt cx="17514317" cy="6892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7" y="3009524"/>
              <a:ext cx="17514317" cy="68921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949419" y="1163936"/>
            <a:ext cx="30467429" cy="105832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1397" y="379267"/>
            <a:ext cx="4990476" cy="222638"/>
            <a:chOff x="371397" y="379267"/>
            <a:chExt cx="4990476" cy="2226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397" y="379267"/>
              <a:ext cx="4990476" cy="22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8790" y="379267"/>
            <a:ext cx="12546448" cy="222638"/>
            <a:chOff x="5348790" y="379267"/>
            <a:chExt cx="12546448" cy="2226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8790" y="379267"/>
              <a:ext cx="12546448" cy="22263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9819" y="976163"/>
            <a:ext cx="3761905" cy="21714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76038" y="1817849"/>
            <a:ext cx="4476152" cy="7305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0</Words>
  <Application>Microsoft Office PowerPoint</Application>
  <PresentationFormat>사용자 지정</PresentationFormat>
  <Paragraphs>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ChoiBear</cp:lastModifiedBy>
  <cp:revision>6</cp:revision>
  <dcterms:created xsi:type="dcterms:W3CDTF">2024-05-14T10:28:23Z</dcterms:created>
  <dcterms:modified xsi:type="dcterms:W3CDTF">2024-05-14T05:10:34Z</dcterms:modified>
</cp:coreProperties>
</file>